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1" r:id="rId8"/>
    <p:sldId id="262" r:id="rId9"/>
    <p:sldId id="259" r:id="rId10"/>
    <p:sldId id="263" r:id="rId11"/>
    <p:sldId id="264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B1CCF-4F83-4F04-B715-FF02BC002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76092-F17A-4EFB-9486-7D6676F39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C85C50-32B0-48F6-851C-0E61C74E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0D2-1E49-4D80-834B-299ECA69FB3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2AF878-1388-4939-8D34-83A9A0E1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1185BF-144E-4764-BF8E-80563796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D1AE-2E79-48BF-B6AD-08992206B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66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32FDA-61E4-4F7D-AC5C-F47AD0B56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842261-4899-47B3-AF2B-6DC804EF8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D66E7F-8913-49EB-BA65-A8EB918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0D2-1E49-4D80-834B-299ECA69FB3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C74D1B-AB8B-4F70-87FA-3CBE8D9C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BDAC1C-DA5F-4097-81D2-F7CEBC81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D1AE-2E79-48BF-B6AD-08992206B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2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05B1C42-7B38-4E2D-B6B7-B937EEB32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9F92E44-8E95-4761-A59F-F4353A494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6605C6-D1CD-4333-AC67-96E27E3A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0D2-1E49-4D80-834B-299ECA69FB3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3C4E5A-9120-4F82-B7B6-6197D477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48203F-CF8B-4BBD-8A7D-96F0C222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D1AE-2E79-48BF-B6AD-08992206B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64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82F0B2-FE08-466E-8D40-208AA8FE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6A5ACA-D902-41FC-9A12-1028E1E26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40F9C1-A229-4C00-A1E1-EA1C06AE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0D2-1E49-4D80-834B-299ECA69FB3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3A9CBB-8184-48BD-824A-F959685C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3D660A-7930-49B6-8E13-C575B637B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D1AE-2E79-48BF-B6AD-08992206B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87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685820-C23E-4FC7-9159-0E13642F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91205F-D78F-443F-BE82-EA806E3C8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B44086-E770-41EF-8D70-F17EAA7AB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0D2-1E49-4D80-834B-299ECA69FB3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5CDD2D-3515-4F5F-ACAE-5A3370B9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8A216D-8AAD-4A15-95D1-C3D00CCE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D1AE-2E79-48BF-B6AD-08992206B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76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E0015-4AFD-428E-B993-0E78AE86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68E0F1-0174-4D7E-8CAA-E4878B154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E7C6D8-064B-4023-BD17-8A2FC28AC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F9EC8D-3EAB-4EEA-AF44-589E79B6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0D2-1E49-4D80-834B-299ECA69FB3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1B1427-FB75-41E0-A34D-815565FB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640165-CEB0-42CB-894B-81E7DC90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D1AE-2E79-48BF-B6AD-08992206B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81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AEF803-4812-4819-B7D0-AF901314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586C3E-C17A-46FB-B05E-43AA5C548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C9C657-14F3-4573-950D-0883BD26E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53E23F-165A-425C-8220-0F0D640CC3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E91FBE-EB5D-4ACC-802F-380BDB35D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DFF3DF8-0365-4080-9633-D6CA23BF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0D2-1E49-4D80-834B-299ECA69FB3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20AB41E-B978-497F-9D1A-2E8497649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33E48A4-F3D5-4463-8995-3611DE8B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D1AE-2E79-48BF-B6AD-08992206B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25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EA0AE-99A9-4DFD-9051-4F6DAAD25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388DA0-0393-4E51-8723-47697F48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0D2-1E49-4D80-834B-299ECA69FB3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676062A-440E-4B19-B704-D0474A6B6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9922166-004C-42E1-B58E-B6478BFA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D1AE-2E79-48BF-B6AD-08992206B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6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7FF9474-5E4A-4B5B-9333-FBEC8A61D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0D2-1E49-4D80-834B-299ECA69FB3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C4E9227-F9FE-4E2E-AB86-9C59E329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7D54FD-AF8F-4759-90A7-C135869B7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D1AE-2E79-48BF-B6AD-08992206B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0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2AB5F-3047-4534-89E3-D68CFD503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73F289-A581-453A-9641-232238914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2974BE-ECBB-4035-89DF-DF4C219F2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F93B22-1661-4443-9F64-9796ACF87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0D2-1E49-4D80-834B-299ECA69FB3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F6DD5E-3C0C-4813-8559-172C2191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2DFCE6-5AA1-4873-A39B-6BC999E2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D1AE-2E79-48BF-B6AD-08992206B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98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F13EA4-F357-4791-A0E5-3F0C2152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57FC85-3F43-44A3-8E14-E87C3E64D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660611-F4BA-418A-982E-4A0624F51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21E340-B931-4414-B33F-DEFC14F30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0D2-1E49-4D80-834B-299ECA69FB3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715638-5A75-40F4-97B2-EE5DA047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764988-0A85-488F-8FDC-501B2DED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D1AE-2E79-48BF-B6AD-08992206B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38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F503E3-131A-458A-86B8-73368713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C04AF-5873-4420-AE5A-247017C86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F78F9-EB61-407D-81EA-AD361B738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60D2-1E49-4D80-834B-299ECA69FB3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2158A4-CFE0-4237-9AF7-23DEE869B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08B684-C4A5-45A6-A7E5-911EE8A72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D1AE-2E79-48BF-B6AD-08992206B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BEB04D-936C-4660-8264-E87067D5B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6486" y="502455"/>
            <a:ext cx="9144000" cy="1193800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UKCS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24EB7A-B092-42C6-8D8F-18D6755D0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6486" y="2267212"/>
            <a:ext cx="9144000" cy="734642"/>
          </a:xfrm>
        </p:spPr>
        <p:txBody>
          <a:bodyPr>
            <a:normAutofit/>
          </a:bodyPr>
          <a:lstStyle/>
          <a:p>
            <a:r>
              <a:rPr lang="en-GB" sz="3200" dirty="0"/>
              <a:t>Cheltenham, Gloucestershire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64730" cy="2364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4730"/>
            <a:ext cx="3126096" cy="2128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653" y="3429000"/>
            <a:ext cx="4371833" cy="2935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93271"/>
            <a:ext cx="2364730" cy="23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5AA2B5-E7F4-4BAF-97C3-163E053E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visit Gloucestershire?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6FF17C-B14D-4F00-ADA5-D3A177545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dirty="0">
              <a:cs typeface="Calibri"/>
            </a:endParaRPr>
          </a:p>
          <a:p>
            <a:r>
              <a:rPr lang="en-GB" b="1" dirty="0">
                <a:solidFill>
                  <a:srgbClr val="7030A0"/>
                </a:solidFill>
                <a:cs typeface="Calibri"/>
              </a:rPr>
              <a:t>Spa town</a:t>
            </a:r>
          </a:p>
          <a:p>
            <a:r>
              <a:rPr lang="en-GB" b="1" dirty="0">
                <a:solidFill>
                  <a:srgbClr val="7030A0"/>
                </a:solidFill>
                <a:cs typeface="Calibri"/>
              </a:rPr>
              <a:t>Cotswolds</a:t>
            </a:r>
          </a:p>
          <a:p>
            <a:r>
              <a:rPr lang="en-GB" b="1" dirty="0">
                <a:solidFill>
                  <a:srgbClr val="7030A0"/>
                </a:solidFill>
                <a:cs typeface="Calibri"/>
              </a:rPr>
              <a:t>Gloucester Cathedral</a:t>
            </a:r>
          </a:p>
          <a:p>
            <a:r>
              <a:rPr lang="en-GB" b="1" dirty="0">
                <a:solidFill>
                  <a:srgbClr val="7030A0"/>
                </a:solidFill>
                <a:cs typeface="Calibri"/>
              </a:rPr>
              <a:t>Gloucester Rugby</a:t>
            </a:r>
          </a:p>
          <a:p>
            <a:r>
              <a:rPr lang="en-GB" b="1" dirty="0">
                <a:solidFill>
                  <a:srgbClr val="7030A0"/>
                </a:solidFill>
                <a:cs typeface="Calibri"/>
              </a:rPr>
              <a:t>Cheltenham </a:t>
            </a:r>
            <a:r>
              <a:rPr lang="en-GB" b="1" dirty="0" smtClean="0">
                <a:solidFill>
                  <a:srgbClr val="7030A0"/>
                </a:solidFill>
                <a:cs typeface="Calibri"/>
              </a:rPr>
              <a:t>Racecourse</a:t>
            </a:r>
          </a:p>
          <a:p>
            <a:r>
              <a:rPr lang="en-GB" b="1" dirty="0" smtClean="0">
                <a:solidFill>
                  <a:srgbClr val="7030A0"/>
                </a:solidFill>
                <a:cs typeface="Calibri"/>
              </a:rPr>
              <a:t>The Cotswolds</a:t>
            </a:r>
          </a:p>
          <a:p>
            <a:r>
              <a:rPr lang="en-GB" b="1" dirty="0" smtClean="0">
                <a:solidFill>
                  <a:srgbClr val="7030A0"/>
                </a:solidFill>
                <a:cs typeface="Calibri"/>
              </a:rPr>
              <a:t>Easy Access</a:t>
            </a:r>
            <a:endParaRPr lang="en-GB" b="1" dirty="0">
              <a:solidFill>
                <a:srgbClr val="7030A0"/>
              </a:solidFill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232" y="1381822"/>
            <a:ext cx="4092061" cy="2749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901" y="3156403"/>
            <a:ext cx="3952788" cy="2232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742" y="3352800"/>
            <a:ext cx="2299507" cy="338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CFA53-09A8-4B5A-9787-D704D8E9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sz="5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Team: Breadth and Depth</a:t>
            </a:r>
            <a:endParaRPr lang="en-GB" sz="5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AC6E77-78ED-40FC-99F1-476F8B52B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Urogynae</a:t>
            </a:r>
            <a:r>
              <a:rPr lang="en-GB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Consultants</a:t>
            </a:r>
          </a:p>
          <a:p>
            <a:r>
              <a:rPr lang="en-GB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Colorectal Consultants </a:t>
            </a:r>
          </a:p>
          <a:p>
            <a:r>
              <a:rPr lang="en-GB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Microbiology Consultant </a:t>
            </a:r>
          </a:p>
          <a:p>
            <a:r>
              <a:rPr lang="en-GB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Consultant </a:t>
            </a:r>
          </a:p>
          <a:p>
            <a:r>
              <a:rPr lang="en-GB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Urogynaecology Practitioners (Nurse and Physio)</a:t>
            </a:r>
          </a:p>
          <a:p>
            <a:r>
              <a:rPr lang="en-GB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 Practitioner </a:t>
            </a:r>
          </a:p>
          <a:p>
            <a:r>
              <a:rPr lang="en-GB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Pelvic Health Physiotherapists</a:t>
            </a:r>
          </a:p>
          <a:p>
            <a:r>
              <a:rPr lang="en-GB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Continence Nurses </a:t>
            </a:r>
          </a:p>
          <a:p>
            <a:r>
              <a:rPr lang="en-GB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Midwife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8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A3A047-CC10-5F94-24BB-CA7C6059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6C5BF34-1C5A-9F7C-BE85-5C5A0A929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365125"/>
            <a:ext cx="8242300" cy="6181725"/>
          </a:xfrm>
        </p:spPr>
      </p:pic>
    </p:spTree>
    <p:extLst>
      <p:ext uri="{BB962C8B-B14F-4D97-AF65-F5344CB8AC3E}">
        <p14:creationId xmlns:p14="http://schemas.microsoft.com/office/powerpoint/2010/main" val="27977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AA1D52-E7AD-D838-5B9F-04F4A825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22DFE2-D015-084D-1C17-F0015C593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4522B2-292A-13B1-ADC6-A985425CD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99" y="459246"/>
            <a:ext cx="11252576" cy="615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4ABF91-5A2F-48D8-965F-1CB8FB6C2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38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UKCS -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01823C-CAF6-4F1D-B36F-52A934EC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503555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frail/older patient – “Dealing with Dementia”:</a:t>
            </a:r>
          </a:p>
          <a:p>
            <a:pPr lvl="2"/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Relatives</a:t>
            </a:r>
          </a:p>
          <a:p>
            <a:pPr lvl="2"/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staff </a:t>
            </a:r>
          </a:p>
          <a:p>
            <a:pPr lvl="2"/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001823C-CAF6-4F1D-B36F-52A934ECB339}"/>
              </a:ext>
            </a:extLst>
          </p:cNvPr>
          <p:cNvSpPr txBox="1">
            <a:spLocks/>
          </p:cNvSpPr>
          <p:nvPr/>
        </p:nvSpPr>
        <p:spPr>
          <a:xfrm>
            <a:off x="838200" y="1457325"/>
            <a:ext cx="10515600" cy="5035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frail/older patient – “Dealing with Dementia”: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staff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options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Advances and innovations in Education for: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Staff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44ABF91-5A2F-48D8-965F-1CB8FB6C238F}"/>
              </a:ext>
            </a:extLst>
          </p:cNvPr>
          <p:cNvSpPr txBox="1">
            <a:spLocks/>
          </p:cNvSpPr>
          <p:nvPr/>
        </p:nvSpPr>
        <p:spPr>
          <a:xfrm>
            <a:off x="305938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UKCS - Themes</a:t>
            </a:r>
            <a:endParaRPr lang="en-GB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D44ABF91-5A2F-48D8-965F-1CB8FB6C238F}"/>
              </a:ext>
            </a:extLst>
          </p:cNvPr>
          <p:cNvSpPr txBox="1">
            <a:spLocks/>
          </p:cNvSpPr>
          <p:nvPr/>
        </p:nvSpPr>
        <p:spPr>
          <a:xfrm>
            <a:off x="305938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862" y="456625"/>
            <a:ext cx="79911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UKCS - Themes</a:t>
            </a:r>
            <a:endParaRPr lang="en-GB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4660" y="1803678"/>
            <a:ext cx="81886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frail/older patient – “Dealing with Dementia”: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staff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Advances and innovations in Education for: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Staff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Recurrent UTI’s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UTI MDT and newer management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care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working relationships with the community</a:t>
            </a:r>
            <a:endParaRPr lang="en-GB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01E1B-997F-4962-8B9F-1ED284F27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2368096"/>
            <a:ext cx="7565571" cy="1325563"/>
          </a:xfrm>
        </p:spPr>
        <p:txBody>
          <a:bodyPr>
            <a:noAutofit/>
          </a:bodyPr>
          <a:lstStyle/>
          <a:p>
            <a:pPr algn="ctr"/>
            <a:r>
              <a:rPr lang="en-GB" sz="9600" b="1" dirty="0">
                <a:solidFill>
                  <a:srgbClr val="A8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you next year!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870"/>
            <a:ext cx="3916907" cy="7052383"/>
          </a:xfrm>
        </p:spPr>
      </p:pic>
    </p:spTree>
    <p:extLst>
      <p:ext uri="{BB962C8B-B14F-4D97-AF65-F5344CB8AC3E}">
        <p14:creationId xmlns:p14="http://schemas.microsoft.com/office/powerpoint/2010/main" val="9631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156C3094DB3E4CBAD0C1ACE765682B" ma:contentTypeVersion="7" ma:contentTypeDescription="Create a new document." ma:contentTypeScope="" ma:versionID="02683a212ebf482e920785b71e83f6e4">
  <xsd:schema xmlns:xsd="http://www.w3.org/2001/XMLSchema" xmlns:xs="http://www.w3.org/2001/XMLSchema" xmlns:p="http://schemas.microsoft.com/office/2006/metadata/properties" xmlns:ns3="dd336744-ffec-47d9-b07b-178d21bd654e" xmlns:ns4="8cac082d-3d34-4122-9b3f-d79967166d17" targetNamespace="http://schemas.microsoft.com/office/2006/metadata/properties" ma:root="true" ma:fieldsID="730883d7200db69cc4063cc34df66cd7" ns3:_="" ns4:_="">
    <xsd:import namespace="dd336744-ffec-47d9-b07b-178d21bd654e"/>
    <xsd:import namespace="8cac082d-3d34-4122-9b3f-d79967166d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36744-ffec-47d9-b07b-178d21bd654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c082d-3d34-4122-9b3f-d79967166d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FBC76B-47D2-4075-8077-92BBD3E79B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509A4E-D79D-4D40-BC08-E11D055E2934}">
  <ds:schemaRefs>
    <ds:schemaRef ds:uri="8cac082d-3d34-4122-9b3f-d79967166d17"/>
    <ds:schemaRef ds:uri="http://schemas.microsoft.com/office/2006/documentManagement/types"/>
    <ds:schemaRef ds:uri="dd336744-ffec-47d9-b07b-178d21bd654e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5142680-0798-4138-A224-1D65CA8500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336744-ffec-47d9-b07b-178d21bd654e"/>
    <ds:schemaRef ds:uri="8cac082d-3d34-4122-9b3f-d79967166d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125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UKCS 2024</vt:lpstr>
      <vt:lpstr>Why visit Gloucestershire? </vt:lpstr>
      <vt:lpstr>Our Team: Breadth and Depth</vt:lpstr>
      <vt:lpstr>PowerPoint Presentation</vt:lpstr>
      <vt:lpstr>PowerPoint Presentation</vt:lpstr>
      <vt:lpstr>UKCS - Themes</vt:lpstr>
      <vt:lpstr>PowerPoint Presentation</vt:lpstr>
      <vt:lpstr>PowerPoint Presentation</vt:lpstr>
      <vt:lpstr>See you next year!</vt:lpstr>
    </vt:vector>
  </TitlesOfParts>
  <Company>Gloucestershire Hospitals NHS Foundation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UKCS 2024</dc:title>
  <dc:creator>MITCHELL, Kate (GLOUCESTERSHIRE HOSPITALS NHS FOUNDATION TRUST)</dc:creator>
  <cp:lastModifiedBy>Peter Mainprice</cp:lastModifiedBy>
  <cp:revision>33</cp:revision>
  <dcterms:created xsi:type="dcterms:W3CDTF">2023-03-09T15:05:38Z</dcterms:created>
  <dcterms:modified xsi:type="dcterms:W3CDTF">2023-03-31T09:57:37Z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0x010100CA156C3094DB3E4CBAD0C1ACE765682B</vt:lpwstr>
  </property>
</Properties>
</file>